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34"/>
  </p:notesMasterIdLst>
  <p:handoutMasterIdLst>
    <p:handoutMasterId r:id="rId35"/>
  </p:handoutMasterIdLst>
  <p:sldIdLst>
    <p:sldId id="256" r:id="rId18"/>
    <p:sldId id="257" r:id="rId19"/>
    <p:sldId id="258" r:id="rId20"/>
    <p:sldId id="260" r:id="rId21"/>
    <p:sldId id="262" r:id="rId22"/>
    <p:sldId id="261" r:id="rId23"/>
    <p:sldId id="263" r:id="rId24"/>
    <p:sldId id="264" r:id="rId25"/>
    <p:sldId id="267" r:id="rId26"/>
    <p:sldId id="268" r:id="rId27"/>
    <p:sldId id="269" r:id="rId28"/>
    <p:sldId id="265" r:id="rId29"/>
    <p:sldId id="266" r:id="rId30"/>
    <p:sldId id="272" r:id="rId31"/>
    <p:sldId id="273" r:id="rId32"/>
    <p:sldId id="274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 Come All Ye Faithful" id="{5A597779-2B83-41E4-AB8C-D6DFFFBBED4D}">
          <p14:sldIdLst>
            <p14:sldId id="256"/>
          </p14:sldIdLst>
        </p14:section>
        <p14:section name="Verse 1" id="{22D822A2-7A8A-4795-8D6F-C725069DDBC2}">
          <p14:sldIdLst>
            <p14:sldId id="257"/>
            <p14:sldId id="258"/>
          </p14:sldIdLst>
        </p14:section>
        <p14:section name="Chorus" id="{20762BB8-F70D-4662-811B-50C9D4FD6B03}">
          <p14:sldIdLst>
            <p14:sldId id="260"/>
            <p14:sldId id="262"/>
            <p14:sldId id="261"/>
          </p14:sldIdLst>
        </p14:section>
        <p14:section name="Verse 2" id="{ED240E3D-52FA-4090-B5CF-125B448AD571}">
          <p14:sldIdLst>
            <p14:sldId id="263"/>
            <p14:sldId id="264"/>
          </p14:sldIdLst>
        </p14:section>
        <p14:section name="Chorus" id="{BAC427BC-5264-4854-9BC5-EC7DCCB1253E}">
          <p14:sldIdLst>
            <p14:sldId id="267"/>
            <p14:sldId id="268"/>
            <p14:sldId id="269"/>
          </p14:sldIdLst>
        </p14:section>
        <p14:section name="Verse 3" id="{8BCAC6E7-651E-4EB8-BFA2-BD872533228F}">
          <p14:sldIdLst>
            <p14:sldId id="265"/>
            <p14:sldId id="266"/>
          </p14:sldIdLst>
        </p14:section>
        <p14:section name="Chorus" id="{01101BCF-7B2F-425D-8380-F6DF3CB031DE}">
          <p14:sldIdLst>
            <p14:sldId id="272"/>
            <p14:sldId id="273"/>
            <p14:sldId id="27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6390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tableStyles" Target="tableStyles.xml"/><Relationship Id="rId21" Type="http://schemas.openxmlformats.org/officeDocument/2006/relationships/slide" Target="slides/slide4.xml"/><Relationship Id="rId34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handoutMaster" Target="handoutMasters/handoutMaster1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Come All Ye Faithful</a:t>
            </a:r>
          </a:p>
        </p:txBody>
      </p:sp>
    </p:spTree>
    <p:extLst>
      <p:ext uri="{BB962C8B-B14F-4D97-AF65-F5344CB8AC3E}">
        <p14:creationId xmlns:p14="http://schemas.microsoft.com/office/powerpoint/2010/main" val="1259059778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Oh come let us adore Him </a:t>
            </a:r>
          </a:p>
          <a:p>
            <a:r>
              <a:rPr lang="en-US" dirty="0"/>
              <a:t>Christ the Lord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Come All Ye Faithful</a:t>
            </a:r>
          </a:p>
        </p:txBody>
      </p:sp>
    </p:spTree>
    <p:extLst>
      <p:ext uri="{BB962C8B-B14F-4D97-AF65-F5344CB8AC3E}">
        <p14:creationId xmlns:p14="http://schemas.microsoft.com/office/powerpoint/2010/main" val="1516221414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Come All Ye Faithful</a:t>
            </a:r>
          </a:p>
        </p:txBody>
      </p:sp>
    </p:spTree>
    <p:extLst>
      <p:ext uri="{BB962C8B-B14F-4D97-AF65-F5344CB8AC3E}">
        <p14:creationId xmlns:p14="http://schemas.microsoft.com/office/powerpoint/2010/main" val="339997818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Yea, Lord we greet thee </a:t>
            </a:r>
          </a:p>
          <a:p>
            <a:r>
              <a:rPr lang="en-US" dirty="0"/>
              <a:t>Born this happy morning </a:t>
            </a:r>
          </a:p>
          <a:p>
            <a:r>
              <a:rPr lang="en-US" dirty="0"/>
              <a:t>Jesus to Thee be all glory given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Come All Ye Faithful</a:t>
            </a:r>
          </a:p>
        </p:txBody>
      </p:sp>
    </p:spTree>
    <p:extLst>
      <p:ext uri="{BB962C8B-B14F-4D97-AF65-F5344CB8AC3E}">
        <p14:creationId xmlns:p14="http://schemas.microsoft.com/office/powerpoint/2010/main" val="1262583097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Word of the Father </a:t>
            </a:r>
          </a:p>
          <a:p>
            <a:r>
              <a:rPr lang="en-US" dirty="0"/>
              <a:t>Now in flesh appearing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Come All Ye Faithful</a:t>
            </a:r>
          </a:p>
        </p:txBody>
      </p:sp>
    </p:spTree>
    <p:extLst>
      <p:ext uri="{BB962C8B-B14F-4D97-AF65-F5344CB8AC3E}">
        <p14:creationId xmlns:p14="http://schemas.microsoft.com/office/powerpoint/2010/main" val="3007824738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Oh come let us adore Him </a:t>
            </a:r>
          </a:p>
          <a:p>
            <a:r>
              <a:rPr lang="en-US" dirty="0"/>
              <a:t>Oh come let us adore Him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Come All Ye Faithful</a:t>
            </a:r>
          </a:p>
        </p:txBody>
      </p:sp>
    </p:spTree>
    <p:extLst>
      <p:ext uri="{BB962C8B-B14F-4D97-AF65-F5344CB8AC3E}">
        <p14:creationId xmlns:p14="http://schemas.microsoft.com/office/powerpoint/2010/main" val="2092656959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Oh come let us adore Him </a:t>
            </a:r>
          </a:p>
          <a:p>
            <a:r>
              <a:rPr lang="en-US" dirty="0"/>
              <a:t>Christ the Lord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Come All Ye Faithful</a:t>
            </a:r>
          </a:p>
        </p:txBody>
      </p:sp>
    </p:spTree>
    <p:extLst>
      <p:ext uri="{BB962C8B-B14F-4D97-AF65-F5344CB8AC3E}">
        <p14:creationId xmlns:p14="http://schemas.microsoft.com/office/powerpoint/2010/main" val="3299669991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Come All Ye Faithful</a:t>
            </a:r>
          </a:p>
        </p:txBody>
      </p:sp>
    </p:spTree>
    <p:extLst>
      <p:ext uri="{BB962C8B-B14F-4D97-AF65-F5344CB8AC3E}">
        <p14:creationId xmlns:p14="http://schemas.microsoft.com/office/powerpoint/2010/main" val="327967811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 come, all ye faithful </a:t>
            </a:r>
          </a:p>
          <a:p>
            <a:r>
              <a:rPr lang="en-US" dirty="0"/>
              <a:t>Joyful and triumphant </a:t>
            </a:r>
          </a:p>
          <a:p>
            <a:r>
              <a:rPr lang="en-US" dirty="0"/>
              <a:t>O come ye, oh come ye to Bethlehem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Come All Ye Faithful</a:t>
            </a:r>
          </a:p>
        </p:txBody>
      </p:sp>
    </p:spTree>
    <p:extLst>
      <p:ext uri="{BB962C8B-B14F-4D97-AF65-F5344CB8AC3E}">
        <p14:creationId xmlns:p14="http://schemas.microsoft.com/office/powerpoint/2010/main" val="840718419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Come and behold Him </a:t>
            </a:r>
          </a:p>
          <a:p>
            <a:r>
              <a:rPr lang="en-US" dirty="0"/>
              <a:t>Born the king of angels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Come All Ye Faithful</a:t>
            </a:r>
          </a:p>
        </p:txBody>
      </p:sp>
    </p:spTree>
    <p:extLst>
      <p:ext uri="{BB962C8B-B14F-4D97-AF65-F5344CB8AC3E}">
        <p14:creationId xmlns:p14="http://schemas.microsoft.com/office/powerpoint/2010/main" val="3251108218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Oh come let us adore Him </a:t>
            </a:r>
          </a:p>
          <a:p>
            <a:r>
              <a:rPr lang="en-US" dirty="0"/>
              <a:t>Oh come let us adore Him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Come All Ye Faithful</a:t>
            </a:r>
          </a:p>
        </p:txBody>
      </p:sp>
    </p:spTree>
    <p:extLst>
      <p:ext uri="{BB962C8B-B14F-4D97-AF65-F5344CB8AC3E}">
        <p14:creationId xmlns:p14="http://schemas.microsoft.com/office/powerpoint/2010/main" val="2855920527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Oh come let us adore Him </a:t>
            </a:r>
          </a:p>
          <a:p>
            <a:r>
              <a:rPr lang="en-US" dirty="0"/>
              <a:t>Christ the Lord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Come All Ye Faithful</a:t>
            </a:r>
          </a:p>
        </p:txBody>
      </p:sp>
    </p:spTree>
    <p:extLst>
      <p:ext uri="{BB962C8B-B14F-4D97-AF65-F5344CB8AC3E}">
        <p14:creationId xmlns:p14="http://schemas.microsoft.com/office/powerpoint/2010/main" val="2594299741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Come All Ye Faithful</a:t>
            </a:r>
          </a:p>
        </p:txBody>
      </p:sp>
    </p:spTree>
    <p:extLst>
      <p:ext uri="{BB962C8B-B14F-4D97-AF65-F5344CB8AC3E}">
        <p14:creationId xmlns:p14="http://schemas.microsoft.com/office/powerpoint/2010/main" val="3702921409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Sing, Choirs of angels </a:t>
            </a:r>
          </a:p>
          <a:p>
            <a:r>
              <a:rPr lang="en-US" dirty="0"/>
              <a:t>Sing in exultation </a:t>
            </a:r>
          </a:p>
          <a:p>
            <a:r>
              <a:rPr lang="en-US" dirty="0"/>
              <a:t>Sing all ye citizens of heaven above!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Come All Ye Faithful</a:t>
            </a:r>
          </a:p>
        </p:txBody>
      </p:sp>
    </p:spTree>
    <p:extLst>
      <p:ext uri="{BB962C8B-B14F-4D97-AF65-F5344CB8AC3E}">
        <p14:creationId xmlns:p14="http://schemas.microsoft.com/office/powerpoint/2010/main" val="1697827265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Glory to God </a:t>
            </a:r>
          </a:p>
          <a:p>
            <a:r>
              <a:rPr lang="en-US" dirty="0"/>
              <a:t>Glory in the highest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Come All Ye Faithful</a:t>
            </a:r>
          </a:p>
        </p:txBody>
      </p:sp>
    </p:spTree>
    <p:extLst>
      <p:ext uri="{BB962C8B-B14F-4D97-AF65-F5344CB8AC3E}">
        <p14:creationId xmlns:p14="http://schemas.microsoft.com/office/powerpoint/2010/main" val="3215540105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Oh come let us adore Him </a:t>
            </a:r>
          </a:p>
          <a:p>
            <a:r>
              <a:rPr lang="en-US" dirty="0"/>
              <a:t>Oh come let us adore Him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Come All Ye Faithful</a:t>
            </a:r>
          </a:p>
        </p:txBody>
      </p:sp>
    </p:spTree>
    <p:extLst>
      <p:ext uri="{BB962C8B-B14F-4D97-AF65-F5344CB8AC3E}">
        <p14:creationId xmlns:p14="http://schemas.microsoft.com/office/powerpoint/2010/main" val="2113104737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1197</TotalTime>
  <Words>218</Words>
  <Application>Microsoft Office PowerPoint</Application>
  <PresentationFormat>On-screen Show (4:3)</PresentationFormat>
  <Paragraphs>43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16</vt:i4>
      </vt:variant>
    </vt:vector>
  </HeadingPairs>
  <TitlesOfParts>
    <vt:vector size="38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137</cp:revision>
  <dcterms:created xsi:type="dcterms:W3CDTF">2011-12-04T14:58:54Z</dcterms:created>
  <dcterms:modified xsi:type="dcterms:W3CDTF">2023-06-30T04:05:58Z</dcterms:modified>
</cp:coreProperties>
</file>